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9" r:id="rId2"/>
    <p:sldId id="277" r:id="rId3"/>
    <p:sldId id="290" r:id="rId4"/>
    <p:sldId id="257" r:id="rId5"/>
    <p:sldId id="278" r:id="rId6"/>
    <p:sldId id="279" r:id="rId7"/>
    <p:sldId id="291" r:id="rId8"/>
    <p:sldId id="280" r:id="rId9"/>
    <p:sldId id="281" r:id="rId10"/>
    <p:sldId id="282" r:id="rId11"/>
    <p:sldId id="292" r:id="rId12"/>
    <p:sldId id="283" r:id="rId13"/>
    <p:sldId id="284" r:id="rId14"/>
    <p:sldId id="285" r:id="rId15"/>
    <p:sldId id="293" r:id="rId16"/>
    <p:sldId id="286" r:id="rId17"/>
    <p:sldId id="287" r:id="rId18"/>
    <p:sldId id="288" r:id="rId19"/>
    <p:sldId id="294" r:id="rId20"/>
    <p:sldId id="289" r:id="rId21"/>
    <p:sldId id="295" r:id="rId22"/>
    <p:sldId id="296" r:id="rId23"/>
    <p:sldId id="298" r:id="rId24"/>
    <p:sldId id="299" r:id="rId25"/>
    <p:sldId id="300" r:id="rId26"/>
    <p:sldId id="301" r:id="rId27"/>
    <p:sldId id="303" r:id="rId28"/>
    <p:sldId id="304" r:id="rId29"/>
    <p:sldId id="305" r:id="rId30"/>
    <p:sldId id="306" r:id="rId31"/>
    <p:sldId id="308" r:id="rId32"/>
    <p:sldId id="317" r:id="rId33"/>
    <p:sldId id="310" r:id="rId34"/>
    <p:sldId id="315" r:id="rId35"/>
    <p:sldId id="318" r:id="rId36"/>
    <p:sldId id="319" r:id="rId37"/>
    <p:sldId id="320" r:id="rId38"/>
    <p:sldId id="321" r:id="rId39"/>
    <p:sldId id="341" r:id="rId40"/>
    <p:sldId id="342" r:id="rId41"/>
    <p:sldId id="326" r:id="rId42"/>
    <p:sldId id="327" r:id="rId43"/>
    <p:sldId id="343" r:id="rId44"/>
    <p:sldId id="344" r:id="rId45"/>
    <p:sldId id="331" r:id="rId46"/>
    <p:sldId id="332" r:id="rId47"/>
    <p:sldId id="345" r:id="rId48"/>
    <p:sldId id="346" r:id="rId49"/>
    <p:sldId id="336" r:id="rId50"/>
    <p:sldId id="337" r:id="rId51"/>
    <p:sldId id="347" r:id="rId52"/>
    <p:sldId id="348" r:id="rId5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20/12/2020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8.jpe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8.jpe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8.jpe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8.jpe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8.jpeg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8.jpeg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8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8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6.jpeg"/><Relationship Id="rId5" Type="http://schemas.openxmlformats.org/officeDocument/2006/relationships/image" Target="../media/image18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6.jpeg"/><Relationship Id="rId5" Type="http://schemas.openxmlformats.org/officeDocument/2006/relationships/image" Target="../media/image18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12" Type="http://schemas.openxmlformats.org/officeDocument/2006/relationships/image" Target="../media/image1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6.jpeg"/><Relationship Id="rId5" Type="http://schemas.openxmlformats.org/officeDocument/2006/relationships/image" Target="../media/image18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12" Type="http://schemas.openxmlformats.org/officeDocument/2006/relationships/image" Target="../media/image1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6.jpeg"/><Relationship Id="rId5" Type="http://schemas.openxmlformats.org/officeDocument/2006/relationships/image" Target="../media/image18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11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12" Type="http://schemas.openxmlformats.org/officeDocument/2006/relationships/image" Target="../media/image1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6.jpeg"/><Relationship Id="rId5" Type="http://schemas.openxmlformats.org/officeDocument/2006/relationships/image" Target="../media/image18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11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12" Type="http://schemas.openxmlformats.org/officeDocument/2006/relationships/image" Target="../media/image1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6.jpeg"/><Relationship Id="rId5" Type="http://schemas.openxmlformats.org/officeDocument/2006/relationships/image" Target="../media/image18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11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12" Type="http://schemas.openxmlformats.org/officeDocument/2006/relationships/image" Target="../media/image1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6.jpeg"/><Relationship Id="rId5" Type="http://schemas.openxmlformats.org/officeDocument/2006/relationships/image" Target="../media/image18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11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12" Type="http://schemas.openxmlformats.org/officeDocument/2006/relationships/image" Target="../media/image1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6.jpeg"/><Relationship Id="rId5" Type="http://schemas.openxmlformats.org/officeDocument/2006/relationships/image" Target="../media/image18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11.jpeg"/><Relationship Id="rId3" Type="http://schemas.openxmlformats.org/officeDocument/2006/relationships/image" Target="../media/image16.jpeg"/><Relationship Id="rId7" Type="http://schemas.openxmlformats.org/officeDocument/2006/relationships/image" Target="../media/image22.jpeg"/><Relationship Id="rId12" Type="http://schemas.openxmlformats.org/officeDocument/2006/relationships/image" Target="../media/image1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6.jpeg"/><Relationship Id="rId5" Type="http://schemas.openxmlformats.org/officeDocument/2006/relationships/image" Target="../media/image18.jpeg"/><Relationship Id="rId15" Type="http://schemas.openxmlformats.org/officeDocument/2006/relationships/image" Target="../media/image28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980" y="3303895"/>
            <a:ext cx="1986410" cy="111630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659" y="5471567"/>
            <a:ext cx="2124262" cy="107899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28" y="1789567"/>
            <a:ext cx="1883523" cy="132281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416" y="3985781"/>
            <a:ext cx="1472770" cy="162695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255" y="1883910"/>
            <a:ext cx="2016224" cy="113412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236" y="3645024"/>
            <a:ext cx="2489134" cy="104262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255" y="5208302"/>
            <a:ext cx="2130226" cy="1484501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GUILLERMO\Desktop\imágenes películas disney\pocahonta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88" y="4420202"/>
            <a:ext cx="1920321" cy="213035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GUILLERMO\Desktop\imágenes películas disney\vaian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18" y="3001007"/>
            <a:ext cx="2462581" cy="985034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GUILLERMO\Desktop\imágenes películas disney\brav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609" y="2211007"/>
            <a:ext cx="2257561" cy="126423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GUILLERMO\Desktop\imágenes películas disney\rio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098" y="4370191"/>
            <a:ext cx="1844953" cy="111791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GUILLERMO\Desktop\imágenes películas disney\abominable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659" y="1950576"/>
            <a:ext cx="1948435" cy="106746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GUILLERMO\Desktop\imágenes películas disney\up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769" y="5488108"/>
            <a:ext cx="1966845" cy="11053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620343" y="344268"/>
            <a:ext cx="8103501" cy="1323439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¿A QUÉ PAISAJE CLIMÁTICO</a:t>
            </a:r>
          </a:p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PERTENECEN ESTAS PELÍCULAS?</a:t>
            </a:r>
            <a:endParaRPr lang="es-ES" sz="4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2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20688"/>
            <a:ext cx="6762750" cy="3800475"/>
          </a:xfrm>
          <a:prstGeom prst="rect">
            <a:avLst/>
          </a:prstGeom>
          <a:noFill/>
          <a:ln w="38100">
            <a:solidFill>
              <a:schemeClr val="tx1">
                <a:alpha val="73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483768" y="5166484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lgerian" panose="04020705040A02060702" pitchFamily="82" charset="0"/>
              </a:rPr>
              <a:t>EL REY LEÓN</a:t>
            </a:r>
            <a:endParaRPr lang="es-ES" sz="4000" dirty="0">
              <a:latin typeface="Algerian" panose="04020705040A02060702" pitchFamily="82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62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77371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5132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88647" y="2389366"/>
            <a:ext cx="7225055" cy="1323439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¿A QUÉ PAISAJE CLIMÁTICO</a:t>
            </a:r>
          </a:p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PERTENECE ESTA PELÍCULA?</a:t>
            </a:r>
            <a:endParaRPr lang="es-ES" sz="4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88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83768" y="5166484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lgerian" panose="04020705040A02060702" pitchFamily="82" charset="0"/>
              </a:rPr>
              <a:t>ALADDIN</a:t>
            </a:r>
            <a:endParaRPr lang="es-ES" sz="4000" dirty="0">
              <a:latin typeface="Algerian" panose="04020705040A02060702" pitchFamily="82" charset="0"/>
            </a:endParaRPr>
          </a:p>
        </p:txBody>
      </p:sp>
      <p:pic>
        <p:nvPicPr>
          <p:cNvPr id="4098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98" y="692696"/>
            <a:ext cx="7431587" cy="3774774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66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88625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76134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88647" y="2389366"/>
            <a:ext cx="7225055" cy="1323439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¿A QUÉ PAISAJE CLIMÁTICO</a:t>
            </a:r>
          </a:p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PERTENECE ESTA PELÍCULA?</a:t>
            </a:r>
            <a:endParaRPr lang="es-ES" sz="4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30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83768" y="5166484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lgerian" panose="04020705040A02060702" pitchFamily="82" charset="0"/>
              </a:rPr>
              <a:t>TIANA</a:t>
            </a:r>
            <a:endParaRPr lang="es-ES" sz="4000" dirty="0">
              <a:latin typeface="Algerian" panose="04020705040A02060702" pitchFamily="82" charset="0"/>
            </a:endParaRPr>
          </a:p>
        </p:txBody>
      </p:sp>
      <p:pic>
        <p:nvPicPr>
          <p:cNvPr id="6146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60" y="548680"/>
            <a:ext cx="5976664" cy="419745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6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380912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41631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88647" y="2389366"/>
            <a:ext cx="7225055" cy="1323439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¿A QUÉ PAISAJE CLIMÁTICO</a:t>
            </a:r>
          </a:p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PERTENECE ESTA PELÍCULA?</a:t>
            </a:r>
            <a:endParaRPr lang="es-ES" sz="4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48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83768" y="5166484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lgerian" panose="04020705040A02060702" pitchFamily="82" charset="0"/>
              </a:rPr>
              <a:t>FROZEN</a:t>
            </a:r>
            <a:endParaRPr lang="es-ES" sz="4000" dirty="0">
              <a:latin typeface="Algerian" panose="04020705040A02060702" pitchFamily="82" charset="0"/>
            </a:endParaRPr>
          </a:p>
        </p:txBody>
      </p:sp>
      <p:pic>
        <p:nvPicPr>
          <p:cNvPr id="8194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557" y="548680"/>
            <a:ext cx="3715485" cy="410445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71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165169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371664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88647" y="2389366"/>
            <a:ext cx="7225055" cy="1323439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¿A QUÉ PAISAJE CLIMÁTICO</a:t>
            </a:r>
          </a:p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PERTENECE ESTA PELÍCULA?</a:t>
            </a:r>
            <a:endParaRPr lang="es-ES" sz="4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70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83768" y="4869160"/>
            <a:ext cx="403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lgerian" panose="04020705040A02060702" pitchFamily="82" charset="0"/>
              </a:rPr>
              <a:t>EL LIBRO DE LA SELVA</a:t>
            </a:r>
            <a:endParaRPr lang="es-ES" sz="4000" dirty="0">
              <a:latin typeface="Algerian" panose="04020705040A02060702" pitchFamily="82" charset="0"/>
            </a:endParaRPr>
          </a:p>
        </p:txBody>
      </p:sp>
      <p:pic>
        <p:nvPicPr>
          <p:cNvPr id="10242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48681"/>
            <a:ext cx="6400710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129931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112180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88647" y="2389366"/>
            <a:ext cx="7225055" cy="1323439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¿A QUÉ PAISAJE CLIMÁTICO</a:t>
            </a:r>
          </a:p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PERTENECE ESTA PELÍCULA?</a:t>
            </a:r>
            <a:endParaRPr lang="es-ES" sz="4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76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83768" y="4869160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lgerian" panose="04020705040A02060702" pitchFamily="82" charset="0"/>
              </a:rPr>
              <a:t>FERDINAND</a:t>
            </a:r>
            <a:endParaRPr lang="es-ES" sz="4000" dirty="0">
              <a:latin typeface="Algerian" panose="04020705040A02060702" pitchFamily="82" charset="0"/>
            </a:endParaRPr>
          </a:p>
        </p:txBody>
      </p:sp>
      <p:pic>
        <p:nvPicPr>
          <p:cNvPr id="11266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97" y="1218002"/>
            <a:ext cx="7341389" cy="3075094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69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2835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405962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88647" y="2389366"/>
            <a:ext cx="7225055" cy="1323439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¿A QUÉ PAISAJE CLIMÁTICO</a:t>
            </a:r>
          </a:p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PERTENECE ESTA PELÍCULA?</a:t>
            </a:r>
            <a:endParaRPr lang="es-ES" sz="4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63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83768" y="4869160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lgerian" panose="04020705040A02060702" pitchFamily="82" charset="0"/>
              </a:rPr>
              <a:t>HAPPY FEET</a:t>
            </a:r>
            <a:endParaRPr lang="es-ES" sz="4000" dirty="0">
              <a:latin typeface="Algerian" panose="04020705040A02060702" pitchFamily="82" charset="0"/>
            </a:endParaRPr>
          </a:p>
        </p:txBody>
      </p:sp>
      <p:pic>
        <p:nvPicPr>
          <p:cNvPr id="12290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292" y="896937"/>
            <a:ext cx="5328004" cy="371295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33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26283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42" y="5589240"/>
            <a:ext cx="1583588" cy="110356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173792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88647" y="2389366"/>
            <a:ext cx="7225055" cy="1323439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¿A QUÉ PAISAJE CLIMÁTICO</a:t>
            </a:r>
          </a:p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PERTENECE ESTA PELÍCULA?</a:t>
            </a:r>
            <a:endParaRPr lang="es-ES" sz="4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4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83768" y="4869160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lgerian" panose="04020705040A02060702" pitchFamily="82" charset="0"/>
              </a:rPr>
              <a:t>POCAHONTAS</a:t>
            </a:r>
            <a:endParaRPr lang="es-ES" sz="4000" dirty="0">
              <a:latin typeface="Algerian" panose="04020705040A02060702" pitchFamily="82" charset="0"/>
            </a:endParaRPr>
          </a:p>
        </p:txBody>
      </p:sp>
      <p:pic>
        <p:nvPicPr>
          <p:cNvPr id="13315" name="Picture 3" descr="C:\Users\GUILLERMO\Desktop\imágenes películas disney\pocahont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730" y="476672"/>
            <a:ext cx="3833836" cy="425316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25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42" y="5589240"/>
            <a:ext cx="1583588" cy="110356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7953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42" y="5589240"/>
            <a:ext cx="1583588" cy="110356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GUILLERMO\Desktop\imágenes películas disney\pocahonta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357" y="1081699"/>
            <a:ext cx="965245" cy="107081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81456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88647" y="2389366"/>
            <a:ext cx="7225055" cy="1323439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¿A QUÉ PAISAJE CLIMÁTICO</a:t>
            </a:r>
          </a:p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PERTENECE ESTA PELÍCULA?</a:t>
            </a:r>
            <a:endParaRPr lang="es-ES" sz="4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36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83768" y="4869160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lgerian" panose="04020705040A02060702" pitchFamily="82" charset="0"/>
              </a:rPr>
              <a:t>VAIANA</a:t>
            </a:r>
            <a:endParaRPr lang="es-ES" sz="4000" dirty="0">
              <a:latin typeface="Algerian" panose="04020705040A02060702" pitchFamily="82" charset="0"/>
            </a:endParaRPr>
          </a:p>
        </p:txBody>
      </p:sp>
      <p:pic>
        <p:nvPicPr>
          <p:cNvPr id="15362" name="Picture 2" descr="C:\Users\GUILLERMO\Desktop\imágenes películas disney\vai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7740860" cy="3096344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0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42" y="5589240"/>
            <a:ext cx="1583588" cy="110356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GUILLERMO\Desktop\imágenes películas disney\pocahonta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357" y="1081699"/>
            <a:ext cx="965245" cy="107081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62994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42" y="5589240"/>
            <a:ext cx="1583588" cy="110356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GUILLERMO\Desktop\imágenes películas disney\pocahonta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357" y="1081699"/>
            <a:ext cx="965245" cy="107081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GUILLERMO\Desktop\imágenes películas disney\vaian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887" y="3471208"/>
            <a:ext cx="1536113" cy="61444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300738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88647" y="2389366"/>
            <a:ext cx="7225055" cy="1323439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¿A QUÉ PAISAJE CLIMÁTICO</a:t>
            </a:r>
          </a:p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PERTENECE ESTA PELÍCULA?</a:t>
            </a:r>
            <a:endParaRPr lang="es-ES" sz="4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83768" y="4869160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lgerian" panose="04020705040A02060702" pitchFamily="82" charset="0"/>
              </a:rPr>
              <a:t>BRAVE</a:t>
            </a:r>
            <a:endParaRPr lang="es-ES" sz="4000" dirty="0">
              <a:latin typeface="Algerian" panose="04020705040A02060702" pitchFamily="82" charset="0"/>
            </a:endParaRPr>
          </a:p>
        </p:txBody>
      </p:sp>
      <p:pic>
        <p:nvPicPr>
          <p:cNvPr id="13314" name="Picture 2" descr="C:\Users\GUILLERMO\Desktop\imágenes películas disney\bra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85" y="547101"/>
            <a:ext cx="7224813" cy="404589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67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42" y="5589240"/>
            <a:ext cx="1583588" cy="110356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GUILLERMO\Desktop\imágenes películas disney\pocahonta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357" y="1081699"/>
            <a:ext cx="965245" cy="107081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GUILLERMO\Desktop\imágenes películas disney\vaian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887" y="3471208"/>
            <a:ext cx="1536113" cy="61444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77280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42" y="5589240"/>
            <a:ext cx="1583588" cy="110356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GUILLERMO\Desktop\imágenes películas disney\pocahonta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357" y="1081699"/>
            <a:ext cx="965245" cy="107081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GUILLERMO\Desktop\imágenes películas disney\vaian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887" y="3471208"/>
            <a:ext cx="1536113" cy="61444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GUILLERMO\Desktop\imágenes películas disney\brave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238" y="1145967"/>
            <a:ext cx="1308151" cy="73256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14053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88647" y="2389366"/>
            <a:ext cx="7225055" cy="1323439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¿A QUÉ PAISAJE CLIMÁTICO</a:t>
            </a:r>
          </a:p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PERTENECE ESTA PELÍCULA?</a:t>
            </a:r>
            <a:endParaRPr lang="es-ES" sz="4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37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83768" y="4869160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lgerian" panose="04020705040A02060702" pitchFamily="82" charset="0"/>
              </a:rPr>
              <a:t>RÍO</a:t>
            </a:r>
            <a:endParaRPr lang="es-ES" sz="4000" dirty="0">
              <a:latin typeface="Algerian" panose="04020705040A02060702" pitchFamily="82" charset="0"/>
            </a:endParaRPr>
          </a:p>
        </p:txBody>
      </p:sp>
      <p:pic>
        <p:nvPicPr>
          <p:cNvPr id="16386" name="Picture 2" descr="C:\Users\GUILLERMO\Desktop\imágenes películas disney\r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83922"/>
            <a:ext cx="5704241" cy="3456384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85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42" y="5589240"/>
            <a:ext cx="1583588" cy="110356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GUILLERMO\Desktop\imágenes películas disney\pocahonta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357" y="1081699"/>
            <a:ext cx="965245" cy="107081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GUILLERMO\Desktop\imágenes películas disney\vaian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887" y="3471208"/>
            <a:ext cx="1536113" cy="61444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GUILLERMO\Desktop\imágenes películas disney\brave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238" y="1145967"/>
            <a:ext cx="1308151" cy="73256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132578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42" y="5589240"/>
            <a:ext cx="1583588" cy="110356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GUILLERMO\Desktop\imágenes películas disney\pocahonta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357" y="1081699"/>
            <a:ext cx="965245" cy="107081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GUILLERMO\Desktop\imágenes películas disney\vaian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887" y="3471208"/>
            <a:ext cx="1536113" cy="61444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GUILLERMO\Desktop\imágenes películas disney\brave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238" y="1145967"/>
            <a:ext cx="1308151" cy="73256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GUILLERMO\Desktop\imágenes películas disney\ri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679235"/>
            <a:ext cx="1166394" cy="70675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81180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88647" y="2389366"/>
            <a:ext cx="7225055" cy="1323439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¿A QUÉ PAISAJE CLIMÁTICO</a:t>
            </a:r>
          </a:p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PERTENECE ESTA PELÍCULA?</a:t>
            </a:r>
            <a:endParaRPr lang="es-ES" sz="4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86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83768" y="4869160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lgerian" panose="04020705040A02060702" pitchFamily="82" charset="0"/>
              </a:rPr>
              <a:t>ABOMINABLE</a:t>
            </a:r>
            <a:endParaRPr lang="es-ES" sz="4000" dirty="0">
              <a:latin typeface="Algerian" panose="04020705040A02060702" pitchFamily="82" charset="0"/>
            </a:endParaRPr>
          </a:p>
        </p:txBody>
      </p:sp>
      <p:pic>
        <p:nvPicPr>
          <p:cNvPr id="17410" name="Picture 2" descr="C:\Users\GUILLERMO\Desktop\imágenes películas disney\abomina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241" y="836712"/>
            <a:ext cx="6571814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3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42" y="5589240"/>
            <a:ext cx="1583588" cy="110356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GUILLERMO\Desktop\imágenes películas disney\pocahonta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357" y="1081699"/>
            <a:ext cx="965245" cy="107081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GUILLERMO\Desktop\imágenes películas disney\vaian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887" y="3471208"/>
            <a:ext cx="1536113" cy="61444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GUILLERMO\Desktop\imágenes películas disney\brave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238" y="1145967"/>
            <a:ext cx="1308151" cy="73256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GUILLERMO\Desktop\imágenes películas disney\ri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679235"/>
            <a:ext cx="1166394" cy="70675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80890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42" y="5589240"/>
            <a:ext cx="1583588" cy="110356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GUILLERMO\Desktop\imágenes películas disney\pocahonta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357" y="1081699"/>
            <a:ext cx="965245" cy="107081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GUILLERMO\Desktop\imágenes películas disney\vaian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887" y="3471208"/>
            <a:ext cx="1536113" cy="61444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GUILLERMO\Desktop\imágenes películas disney\brave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238" y="1145967"/>
            <a:ext cx="1308151" cy="73256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GUILLERMO\Desktop\imágenes películas disney\ri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679235"/>
            <a:ext cx="1166394" cy="70675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GUILLERMO\Desktop\imágenes películas disney\abominable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88756"/>
            <a:ext cx="1336361" cy="73213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80890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88647" y="2389366"/>
            <a:ext cx="7225055" cy="1323439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¿A QUÉ PAISAJE CLIMÁTICO</a:t>
            </a:r>
          </a:p>
          <a:p>
            <a:pPr algn="ctr"/>
            <a:r>
              <a:rPr lang="es-ES" sz="4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 PERTENECE ESTA PELÍCULA?</a:t>
            </a:r>
            <a:endParaRPr lang="es-ES" sz="4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28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83768" y="4869160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lgerian" panose="04020705040A02060702" pitchFamily="82" charset="0"/>
              </a:rPr>
              <a:t>UP</a:t>
            </a:r>
            <a:endParaRPr lang="es-ES" sz="4000" dirty="0">
              <a:latin typeface="Algerian" panose="04020705040A02060702" pitchFamily="82" charset="0"/>
            </a:endParaRPr>
          </a:p>
        </p:txBody>
      </p:sp>
      <p:pic>
        <p:nvPicPr>
          <p:cNvPr id="18434" name="Picture 2" descr="C:\Users\GUILLERMO\Desktop\imágenes películas disney\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725" y="908720"/>
            <a:ext cx="6534534" cy="367240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48377" y="0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www.esoesotrahistoriablog.wordpress.com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47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42" y="5589240"/>
            <a:ext cx="1583588" cy="110356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GUILLERMO\Desktop\imágenes películas disney\pocahonta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357" y="1081699"/>
            <a:ext cx="965245" cy="107081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GUILLERMO\Desktop\imágenes películas disney\vaian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887" y="3471208"/>
            <a:ext cx="1536113" cy="61444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GUILLERMO\Desktop\imágenes películas disney\brave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238" y="1145967"/>
            <a:ext cx="1308151" cy="73256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GUILLERMO\Desktop\imágenes películas disney\ri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679235"/>
            <a:ext cx="1166394" cy="70675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GUILLERMO\Desktop\imágenes películas disney\abominable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88756"/>
            <a:ext cx="1336361" cy="73213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123262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ILLERMO\Desktop\imágenes películas disney\mapamu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318"/>
            <a:ext cx="9967408" cy="684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GUILLERMO\Desktop\imágenes películas disney\el rey leó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1379389" cy="7751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GUILLERMO\Desktop\imágenes películas disney\aladd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1500188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ILLERMO\Desktop\imágenes películas disney\tia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6742"/>
            <a:ext cx="1152128" cy="80914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GUILLERMO\Desktop\imágenes películas disney\Frozen-hielo-Castillo-monta-a-foto-tel-n-de-fondo-de-vinilo-de-alta-calidad-impres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94" y="332255"/>
            <a:ext cx="1043307" cy="1152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GUILLERMO\Desktop\imágenes películas disney\el libro de la sel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37744"/>
            <a:ext cx="1446519" cy="81366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ILLERMO\Desktop\imágenes películas disney\ferdinan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222" y="1941174"/>
            <a:ext cx="1726479" cy="72317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GUILLERMO\Desktop\imágenes películas disney\happy fee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142" y="5589240"/>
            <a:ext cx="1583588" cy="110356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GUILLERMO\Desktop\imágenes películas disney\pocahonta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357" y="1081699"/>
            <a:ext cx="965245" cy="107081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GUILLERMO\Desktop\imágenes películas disney\vaian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887" y="3471208"/>
            <a:ext cx="1536113" cy="61444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GUILLERMO\Desktop\imágenes películas disney\brave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238" y="1145967"/>
            <a:ext cx="1308151" cy="73256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GUILLERMO\Desktop\imágenes películas disney\ri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679235"/>
            <a:ext cx="1166394" cy="70675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GUILLERMO\Desktop\imágenes películas disney\abominable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88756"/>
            <a:ext cx="1336361" cy="73213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GUILLERMO\Desktop\imágenes películas disney\up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979" y="3022875"/>
            <a:ext cx="1107027" cy="622149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-218228" y="74594"/>
            <a:ext cx="2557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www.esoesotrahistoriablog.wordpress.com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123262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202</Words>
  <Application>Microsoft Office PowerPoint</Application>
  <PresentationFormat>Presentación en pantalla (4:3)</PresentationFormat>
  <Paragraphs>91</Paragraphs>
  <Slides>52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5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GUILLERMO BALMORI</dc:creator>
  <cp:lastModifiedBy>GUILLERMO BALMORI</cp:lastModifiedBy>
  <cp:revision>11</cp:revision>
  <dcterms:created xsi:type="dcterms:W3CDTF">2020-12-19T18:07:00Z</dcterms:created>
  <dcterms:modified xsi:type="dcterms:W3CDTF">2020-12-20T16:09:00Z</dcterms:modified>
</cp:coreProperties>
</file>